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8" r:id="rId6"/>
    <p:sldId id="265" r:id="rId7"/>
    <p:sldId id="266" r:id="rId8"/>
    <p:sldId id="261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62" r:id="rId24"/>
    <p:sldId id="264" r:id="rId25"/>
    <p:sldId id="263" r:id="rId26"/>
    <p:sldId id="267" r:id="rId27"/>
    <p:sldId id="268" r:id="rId28"/>
    <p:sldId id="269" r:id="rId29"/>
    <p:sldId id="270" r:id="rId30"/>
    <p:sldId id="271" r:id="rId31"/>
    <p:sldId id="272" r:id="rId32"/>
    <p:sldId id="300" r:id="rId33"/>
    <p:sldId id="273" r:id="rId34"/>
    <p:sldId id="301" r:id="rId35"/>
    <p:sldId id="274" r:id="rId36"/>
    <p:sldId id="275" r:id="rId37"/>
    <p:sldId id="277" r:id="rId38"/>
    <p:sldId id="276" r:id="rId39"/>
    <p:sldId id="293" r:id="rId40"/>
    <p:sldId id="294" r:id="rId41"/>
    <p:sldId id="295" r:id="rId42"/>
  </p:sldIdLst>
  <p:sldSz cx="12192000" cy="6858000"/>
  <p:notesSz cx="9872663" cy="6797675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66E5F-74AB-4678-93EF-10EB6F3ADAF1}" type="datetimeFigureOut">
              <a:rPr lang="sl-SI" smtClean="0"/>
              <a:t>20. 09. 2025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CAA2-DACF-4B7E-ADE8-9415BBDB7B4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3875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66E5F-74AB-4678-93EF-10EB6F3ADAF1}" type="datetimeFigureOut">
              <a:rPr lang="sl-SI" smtClean="0"/>
              <a:t>20. 09. 2025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CAA2-DACF-4B7E-ADE8-9415BBDB7B4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6494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66E5F-74AB-4678-93EF-10EB6F3ADAF1}" type="datetimeFigureOut">
              <a:rPr lang="sl-SI" smtClean="0"/>
              <a:t>20. 09. 2025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CAA2-DACF-4B7E-ADE8-9415BBDB7B4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3028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66E5F-74AB-4678-93EF-10EB6F3ADAF1}" type="datetimeFigureOut">
              <a:rPr lang="sl-SI" smtClean="0"/>
              <a:t>20. 09. 2025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CAA2-DACF-4B7E-ADE8-9415BBDB7B4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1179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66E5F-74AB-4678-93EF-10EB6F3ADAF1}" type="datetimeFigureOut">
              <a:rPr lang="sl-SI" smtClean="0"/>
              <a:t>20. 09. 2025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CAA2-DACF-4B7E-ADE8-9415BBDB7B4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075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66E5F-74AB-4678-93EF-10EB6F3ADAF1}" type="datetimeFigureOut">
              <a:rPr lang="sl-SI" smtClean="0"/>
              <a:t>20. 09. 2025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CAA2-DACF-4B7E-ADE8-9415BBDB7B4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3834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66E5F-74AB-4678-93EF-10EB6F3ADAF1}" type="datetimeFigureOut">
              <a:rPr lang="sl-SI" smtClean="0"/>
              <a:t>20. 09. 2025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CAA2-DACF-4B7E-ADE8-9415BBDB7B4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4189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66E5F-74AB-4678-93EF-10EB6F3ADAF1}" type="datetimeFigureOut">
              <a:rPr lang="sl-SI" smtClean="0"/>
              <a:t>20. 09. 2025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CAA2-DACF-4B7E-ADE8-9415BBDB7B4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66E5F-74AB-4678-93EF-10EB6F3ADAF1}" type="datetimeFigureOut">
              <a:rPr lang="sl-SI" smtClean="0"/>
              <a:t>20. 09. 2025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CAA2-DACF-4B7E-ADE8-9415BBDB7B4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3195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66E5F-74AB-4678-93EF-10EB6F3ADAF1}" type="datetimeFigureOut">
              <a:rPr lang="sl-SI" smtClean="0"/>
              <a:t>20. 09. 2025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CAA2-DACF-4B7E-ADE8-9415BBDB7B4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9044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66E5F-74AB-4678-93EF-10EB6F3ADAF1}" type="datetimeFigureOut">
              <a:rPr lang="sl-SI" smtClean="0"/>
              <a:t>20. 09. 2025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CAA2-DACF-4B7E-ADE8-9415BBDB7B4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7971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66E5F-74AB-4678-93EF-10EB6F3ADAF1}" type="datetimeFigureOut">
              <a:rPr lang="sl-SI" smtClean="0"/>
              <a:t>20. 09. 2025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9CAA2-DACF-4B7E-ADE8-9415BBDB7B4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28066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93547"/>
          </a:xfrm>
        </p:spPr>
        <p:txBody>
          <a:bodyPr>
            <a:normAutofit/>
          </a:bodyPr>
          <a:lstStyle/>
          <a:p>
            <a:r>
              <a:rPr lang="sl-SI" b="1" dirty="0"/>
              <a:t>Matematika v igrah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6291" y="3826928"/>
            <a:ext cx="9171709" cy="926868"/>
          </a:xfrm>
        </p:spPr>
        <p:txBody>
          <a:bodyPr/>
          <a:lstStyle/>
          <a:p>
            <a:r>
              <a:rPr lang="sl-SI" b="1" dirty="0"/>
              <a:t>FMF seminar za učitelje matematike</a:t>
            </a:r>
          </a:p>
          <a:p>
            <a:r>
              <a:rPr lang="sl-SI" b="1" dirty="0"/>
              <a:t>Izzivi poučevanja matematike</a:t>
            </a:r>
          </a:p>
          <a:p>
            <a:endParaRPr lang="sl-SI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687484" y="5045825"/>
            <a:ext cx="9132916" cy="997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b="1" dirty="0"/>
              <a:t>Gregor Šega</a:t>
            </a:r>
          </a:p>
          <a:p>
            <a:r>
              <a:rPr lang="sl-SI" b="1" dirty="0"/>
              <a:t>Ljubljana, 20. 9. 2025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84812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969D24-E1C6-9AE4-0024-172535497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, ki vsebuje besede rokopis, besedilo, posnetek zaslona, diagram&#10;&#10;Vsebina, ustvarjena z UI, morda ni pravilna.">
            <a:extLst>
              <a:ext uri="{FF2B5EF4-FFF2-40B4-BE49-F238E27FC236}">
                <a16:creationId xmlns:a16="http://schemas.microsoft.com/office/drawing/2014/main" id="{D5081E2C-E3E2-53D9-4DA0-EBD26747A7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27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2D059-6F80-1D60-7D3D-0C16C8FAE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, ki vsebuje besede besedilo, rokopis, pisava, oblikovanje&#10;&#10;Vsebina, ustvarjena z UI, morda ni pravilna.">
            <a:extLst>
              <a:ext uri="{FF2B5EF4-FFF2-40B4-BE49-F238E27FC236}">
                <a16:creationId xmlns:a16="http://schemas.microsoft.com/office/drawing/2014/main" id="{35A36D85-8C84-5EC2-362E-E2509476AD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14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A74CA-89BA-55EA-6CF4-5BD2D8D3C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, ki vsebuje besede besedilo, rokopis, pisava, oblikovanje&#10;&#10;Vsebina, ustvarjena z UI, morda ni pravilna.">
            <a:extLst>
              <a:ext uri="{FF2B5EF4-FFF2-40B4-BE49-F238E27FC236}">
                <a16:creationId xmlns:a16="http://schemas.microsoft.com/office/drawing/2014/main" id="{45215D2D-B57C-091C-4192-B37562CF4A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5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0C58D-6B8E-53D2-BA8D-868734F23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, ki vsebuje besede besedilo, rokopis, pisava, diagram&#10;&#10;Vsebina, ustvarjena z UI, morda ni pravilna.">
            <a:extLst>
              <a:ext uri="{FF2B5EF4-FFF2-40B4-BE49-F238E27FC236}">
                <a16:creationId xmlns:a16="http://schemas.microsoft.com/office/drawing/2014/main" id="{90BB42F8-8435-0010-F97B-70DB671DD4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83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FE1DF-FB41-E637-84E0-80A13F950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, ki vsebuje besede besedilo, rokopis, diagram, pisava&#10;&#10;Vsebina, ustvarjena z UI, morda ni pravilna.">
            <a:extLst>
              <a:ext uri="{FF2B5EF4-FFF2-40B4-BE49-F238E27FC236}">
                <a16:creationId xmlns:a16="http://schemas.microsoft.com/office/drawing/2014/main" id="{3DB6E92D-4035-DB35-5A63-A2AE9FA1D9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03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56654-5424-D740-EFBD-7FB883F56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, ki vsebuje besede besedilo, rokopis, diagram, pisava&#10;&#10;Vsebina, ustvarjena z UI, morda ni pravilna.">
            <a:extLst>
              <a:ext uri="{FF2B5EF4-FFF2-40B4-BE49-F238E27FC236}">
                <a16:creationId xmlns:a16="http://schemas.microsoft.com/office/drawing/2014/main" id="{7D096D2D-45EB-8E7C-F55A-009B8708F6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158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C1C58-EA63-ECBE-14DF-A6B198D61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, ki vsebuje besede besedilo, rokopis, pisava, posnetek zaslona&#10;&#10;Vsebina, ustvarjena z UI, morda ni pravilna.">
            <a:extLst>
              <a:ext uri="{FF2B5EF4-FFF2-40B4-BE49-F238E27FC236}">
                <a16:creationId xmlns:a16="http://schemas.microsoft.com/office/drawing/2014/main" id="{443AD7AC-5F09-3F84-0795-B4DA40C88F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36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32BDC8-C637-956A-0048-B0A72F576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, ki vsebuje besede besedilo, rokopis, pisava, posnetek zaslona&#10;&#10;Vsebina, ustvarjena z UI, morda ni pravilna.">
            <a:extLst>
              <a:ext uri="{FF2B5EF4-FFF2-40B4-BE49-F238E27FC236}">
                <a16:creationId xmlns:a16="http://schemas.microsoft.com/office/drawing/2014/main" id="{167EDC3B-1AB4-AB7E-1DDD-4D34C59C09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828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Slika, ki vsebuje besede besedilo, rokopis, pisava, posnetek zaslona&#10;&#10;Vsebina, ustvarjena z UI, morda ni pravilna.">
            <a:extLst>
              <a:ext uri="{FF2B5EF4-FFF2-40B4-BE49-F238E27FC236}">
                <a16:creationId xmlns:a16="http://schemas.microsoft.com/office/drawing/2014/main" id="{65127DBF-728A-DA64-674F-5708CFCA39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21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6BBB0-7E8D-7CAE-CDC0-670AA170A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, ki vsebuje besede besedilo, rokopis, pisava, posnetek zaslona&#10;&#10;Vsebina, ustvarjena z UI, morda ni pravilna.">
            <a:extLst>
              <a:ext uri="{FF2B5EF4-FFF2-40B4-BE49-F238E27FC236}">
                <a16:creationId xmlns:a16="http://schemas.microsoft.com/office/drawing/2014/main" id="{F587D37C-97DB-AD3B-95B3-90006111F6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858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Načrt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83721"/>
          </a:xfrm>
        </p:spPr>
        <p:txBody>
          <a:bodyPr>
            <a:normAutofit/>
          </a:bodyPr>
          <a:lstStyle/>
          <a:p>
            <a:r>
              <a:rPr lang="sl-SI" dirty="0"/>
              <a:t>Domine</a:t>
            </a:r>
          </a:p>
          <a:p>
            <a:r>
              <a:rPr lang="sl-SI" dirty="0"/>
              <a:t>Spomin</a:t>
            </a:r>
          </a:p>
          <a:p>
            <a:r>
              <a:rPr lang="sl-SI" dirty="0"/>
              <a:t>Človek ne jezi se</a:t>
            </a:r>
          </a:p>
          <a:p>
            <a:r>
              <a:rPr lang="sl-SI" dirty="0" err="1"/>
              <a:t>Dobble</a:t>
            </a:r>
            <a:endParaRPr lang="sl-SI" dirty="0"/>
          </a:p>
          <a:p>
            <a:r>
              <a:rPr lang="sl-SI" dirty="0"/>
              <a:t>Rubikova kocka</a:t>
            </a:r>
          </a:p>
          <a:p>
            <a:r>
              <a:rPr lang="sl-SI" dirty="0"/>
              <a:t>Set</a:t>
            </a:r>
          </a:p>
          <a:p>
            <a:r>
              <a:rPr lang="sl-SI" dirty="0"/>
              <a:t>Eksplozivne mačke</a:t>
            </a:r>
          </a:p>
          <a:p>
            <a:r>
              <a:rPr lang="sl-SI" dirty="0"/>
              <a:t>Tihotapljenje pijač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8070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B4ECA7-10AA-70A8-8247-7555D46E3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, ki vsebuje besede besedilo, rokopis, pisava, posnetek zaslona&#10;&#10;Vsebina, ustvarjena z UI, morda ni pravilna.">
            <a:extLst>
              <a:ext uri="{FF2B5EF4-FFF2-40B4-BE49-F238E27FC236}">
                <a16:creationId xmlns:a16="http://schemas.microsoft.com/office/drawing/2014/main" id="{81D24E86-655B-F108-25BD-ADF47F4AF5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58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3D339-1F75-5D83-219A-8CCA93F50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, ki vsebuje besede besedilo, rokopis, pisava, številka&#10;&#10;Vsebina, ustvarjena z UI, morda ni pravilna.">
            <a:extLst>
              <a:ext uri="{FF2B5EF4-FFF2-40B4-BE49-F238E27FC236}">
                <a16:creationId xmlns:a16="http://schemas.microsoft.com/office/drawing/2014/main" id="{F7EFA94A-D99A-B99B-DEDE-630BA824B6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358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8F84CE-FD66-6B25-E891-1B3CFAA51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, ki vsebuje besede besedilo, rokopis, pisava, diagram&#10;&#10;Vsebina, ustvarjena z UI, morda ni pravilna.">
            <a:extLst>
              <a:ext uri="{FF2B5EF4-FFF2-40B4-BE49-F238E27FC236}">
                <a16:creationId xmlns:a16="http://schemas.microsoft.com/office/drawing/2014/main" id="{3E0FAA69-79C0-A5A2-C71B-80E3207DC1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18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/>
              <a:t>Človek ne jezi se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16F9B3B-5EB0-2405-8823-D906A0F9A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532" y="1392965"/>
            <a:ext cx="5212935" cy="521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897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err="1"/>
              <a:t>Dobble</a:t>
            </a:r>
            <a:endParaRPr lang="sl-SI" sz="3600" dirty="0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47122CFA-AF11-807B-5EB8-DFA1ECECC267}"/>
              </a:ext>
            </a:extLst>
          </p:cNvPr>
          <p:cNvSpPr txBox="1"/>
          <p:nvPr/>
        </p:nvSpPr>
        <p:spPr>
          <a:xfrm>
            <a:off x="1803163" y="1922804"/>
            <a:ext cx="4970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Vsaka ploščica ima </a:t>
            </a:r>
            <a:r>
              <a:rPr lang="sl-SI" b="1" dirty="0"/>
              <a:t>enako</a:t>
            </a:r>
            <a:r>
              <a:rPr lang="sl-SI" dirty="0"/>
              <a:t> število (</a:t>
            </a:r>
            <a:r>
              <a:rPr lang="sl-SI" i="1" dirty="0"/>
              <a:t>k</a:t>
            </a:r>
            <a:r>
              <a:rPr lang="sl-SI" dirty="0"/>
              <a:t>) simbolov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Vsaki dve ploščici imata </a:t>
            </a:r>
            <a:r>
              <a:rPr lang="sl-SI" b="1" dirty="0"/>
              <a:t>natanko</a:t>
            </a:r>
            <a:r>
              <a:rPr lang="sl-SI" dirty="0"/>
              <a:t> en enak simbol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B846FF8-C38B-1679-FA83-3055EACCA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564" y="2081041"/>
            <a:ext cx="7619740" cy="414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381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značba mesta vsebine 7" descr="Slika, ki vsebuje besede besedilo, rokopis, pisava, kaligrafija&#10;&#10;Vsebina, ustvarjena z UI, morda ni pravilna.">
            <a:extLst>
              <a:ext uri="{FF2B5EF4-FFF2-40B4-BE49-F238E27FC236}">
                <a16:creationId xmlns:a16="http://schemas.microsoft.com/office/drawing/2014/main" id="{5C1F2DFD-7573-B54A-4541-FBEE26B26A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437576" cy="6996136"/>
          </a:xfrm>
        </p:spPr>
      </p:pic>
    </p:spTree>
    <p:extLst>
      <p:ext uri="{BB962C8B-B14F-4D97-AF65-F5344CB8AC3E}">
        <p14:creationId xmlns:p14="http://schemas.microsoft.com/office/powerpoint/2010/main" val="2981148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A7402D-A902-FF9B-4A47-30AF1D78F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C43DCDE0-35AD-83FC-51AE-4C4B180942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437576" cy="6996136"/>
          </a:xfrm>
        </p:spPr>
      </p:pic>
    </p:spTree>
    <p:extLst>
      <p:ext uri="{BB962C8B-B14F-4D97-AF65-F5344CB8AC3E}">
        <p14:creationId xmlns:p14="http://schemas.microsoft.com/office/powerpoint/2010/main" val="2394264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F1A929-5E06-7E09-807D-ABA800FDA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 descr="Slika, ki vsebuje besede besedilo, rokopis, skica, pravokotnik&#10;&#10;Vsebina, ustvarjena z UI, morda ni pravilna.">
            <a:extLst>
              <a:ext uri="{FF2B5EF4-FFF2-40B4-BE49-F238E27FC236}">
                <a16:creationId xmlns:a16="http://schemas.microsoft.com/office/drawing/2014/main" id="{B922EF9B-269E-4D60-2FE5-292C246C4E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37576" cy="6996136"/>
          </a:xfrm>
        </p:spPr>
      </p:pic>
    </p:spTree>
    <p:extLst>
      <p:ext uri="{BB962C8B-B14F-4D97-AF65-F5344CB8AC3E}">
        <p14:creationId xmlns:p14="http://schemas.microsoft.com/office/powerpoint/2010/main" val="32312011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E0AA7C-596C-F45B-BB7F-312A0DAC8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 descr="Slika, ki vsebuje besede besedilo, rokopis, skica, pravokotnik&#10;&#10;Vsebina, ustvarjena z UI, morda ni pravilna.">
            <a:extLst>
              <a:ext uri="{FF2B5EF4-FFF2-40B4-BE49-F238E27FC236}">
                <a16:creationId xmlns:a16="http://schemas.microsoft.com/office/drawing/2014/main" id="{64B9AD2C-4631-BA6F-B5B8-C76C3273FC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37576" cy="6996136"/>
          </a:xfrm>
        </p:spPr>
      </p:pic>
    </p:spTree>
    <p:extLst>
      <p:ext uri="{BB962C8B-B14F-4D97-AF65-F5344CB8AC3E}">
        <p14:creationId xmlns:p14="http://schemas.microsoft.com/office/powerpoint/2010/main" val="41736384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0E5D64-3C12-D0EA-A7B1-224ED5432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 descr="Slika, ki vsebuje besede besedilo, rokopis, pisava, kaligrafija&#10;&#10;Vsebina, ustvarjena z UI, morda ni pravilna.">
            <a:extLst>
              <a:ext uri="{FF2B5EF4-FFF2-40B4-BE49-F238E27FC236}">
                <a16:creationId xmlns:a16="http://schemas.microsoft.com/office/drawing/2014/main" id="{BA5F3C47-5A92-1C09-D4D2-6E42FF613B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37576" cy="6996136"/>
          </a:xfrm>
        </p:spPr>
      </p:pic>
    </p:spTree>
    <p:extLst>
      <p:ext uri="{BB962C8B-B14F-4D97-AF65-F5344CB8AC3E}">
        <p14:creationId xmlns:p14="http://schemas.microsoft.com/office/powerpoint/2010/main" val="2806332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Matematika in teorija iger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00950"/>
          </a:xfrm>
        </p:spPr>
        <p:txBody>
          <a:bodyPr/>
          <a:lstStyle/>
          <a:p>
            <a:r>
              <a:rPr lang="sl-SI" dirty="0"/>
              <a:t>Tega ne bomo obravnavali. (Razen morda.)</a:t>
            </a:r>
          </a:p>
        </p:txBody>
      </p:sp>
    </p:spTree>
    <p:extLst>
      <p:ext uri="{BB962C8B-B14F-4D97-AF65-F5344CB8AC3E}">
        <p14:creationId xmlns:p14="http://schemas.microsoft.com/office/powerpoint/2010/main" val="29737589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D3E105-C930-6284-EF26-0BBCE1581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 descr="Slika, ki vsebuje besede besedilo, rokopis, pisava, vrstica&#10;&#10;Vsebina, ustvarjena z UI, morda ni pravilna.">
            <a:extLst>
              <a:ext uri="{FF2B5EF4-FFF2-40B4-BE49-F238E27FC236}">
                <a16:creationId xmlns:a16="http://schemas.microsoft.com/office/drawing/2014/main" id="{D02BD326-76C7-D887-95AF-4F9383DD21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37576" cy="6996136"/>
          </a:xfrm>
        </p:spPr>
      </p:pic>
    </p:spTree>
    <p:extLst>
      <p:ext uri="{BB962C8B-B14F-4D97-AF65-F5344CB8AC3E}">
        <p14:creationId xmlns:p14="http://schemas.microsoft.com/office/powerpoint/2010/main" val="5353182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08E99A-1C29-6F40-4B1F-EB5972F3A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 descr="Slika, ki vsebuje besede besedilo, rokopis, pisava, vrstica&#10;&#10;Vsebina, ustvarjena z UI, morda ni pravilna.">
            <a:extLst>
              <a:ext uri="{FF2B5EF4-FFF2-40B4-BE49-F238E27FC236}">
                <a16:creationId xmlns:a16="http://schemas.microsoft.com/office/drawing/2014/main" id="{D38A8CF4-0790-993F-DEFA-EC49709F08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37576" cy="6996136"/>
          </a:xfrm>
        </p:spPr>
      </p:pic>
    </p:spTree>
    <p:extLst>
      <p:ext uri="{BB962C8B-B14F-4D97-AF65-F5344CB8AC3E}">
        <p14:creationId xmlns:p14="http://schemas.microsoft.com/office/powerpoint/2010/main" val="33764983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40EA2-0E68-A3E9-8663-4972F3B35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012E10-F1E9-1D55-42A0-A19233579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7" name="Slika 6" descr="Slika, ki vsebuje besede besedilo, rokopis, pisava, vrstica&#10;&#10;Vsebina, ustvarjena z UI, morda ni pravilna.">
            <a:extLst>
              <a:ext uri="{FF2B5EF4-FFF2-40B4-BE49-F238E27FC236}">
                <a16:creationId xmlns:a16="http://schemas.microsoft.com/office/drawing/2014/main" id="{3F2F6E5A-B1B0-7AEA-7084-EC25272BA9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37576" cy="699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7442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4D7FD5-5F1B-9A8B-077C-EDB07D61B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 descr="Slika, ki vsebuje besede besedilo, rokopis, pravokotnik, vrstica&#10;&#10;Vsebina, ustvarjena z UI, morda ni pravilna.">
            <a:extLst>
              <a:ext uri="{FF2B5EF4-FFF2-40B4-BE49-F238E27FC236}">
                <a16:creationId xmlns:a16="http://schemas.microsoft.com/office/drawing/2014/main" id="{FEA15613-5B1F-6870-B2D2-87C5FC24A8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37576" cy="6996136"/>
          </a:xfrm>
        </p:spPr>
      </p:pic>
    </p:spTree>
    <p:extLst>
      <p:ext uri="{BB962C8B-B14F-4D97-AF65-F5344CB8AC3E}">
        <p14:creationId xmlns:p14="http://schemas.microsoft.com/office/powerpoint/2010/main" val="1511195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608A1-0788-1EF2-39FF-3A5C0EA06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E663EA1B-467F-3E5C-346E-985B62BDEF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37576" cy="699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328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5826DD-E948-62C2-1FAD-7E7049706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 descr="Slika, ki vsebuje besede besedilo, rokopis, pisava, kaligrafija&#10;&#10;Vsebina, ustvarjena z UI, morda ni pravilna.">
            <a:extLst>
              <a:ext uri="{FF2B5EF4-FFF2-40B4-BE49-F238E27FC236}">
                <a16:creationId xmlns:a16="http://schemas.microsoft.com/office/drawing/2014/main" id="{988C8E73-F432-F209-7895-C7BBF188D9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37576" cy="6996136"/>
          </a:xfrm>
        </p:spPr>
      </p:pic>
    </p:spTree>
    <p:extLst>
      <p:ext uri="{BB962C8B-B14F-4D97-AF65-F5344CB8AC3E}">
        <p14:creationId xmlns:p14="http://schemas.microsoft.com/office/powerpoint/2010/main" val="16287391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E34C7F-8C91-359F-8ECC-18D111E75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 descr="Slika, ki vsebuje besede besedilo, posnetek zaslona, pisava, rokopis&#10;&#10;Vsebina, ustvarjena z UI, morda ni pravilna.">
            <a:extLst>
              <a:ext uri="{FF2B5EF4-FFF2-40B4-BE49-F238E27FC236}">
                <a16:creationId xmlns:a16="http://schemas.microsoft.com/office/drawing/2014/main" id="{2A988920-D153-E86E-677F-52C619D1B2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37576" cy="6996136"/>
          </a:xfrm>
        </p:spPr>
      </p:pic>
    </p:spTree>
    <p:extLst>
      <p:ext uri="{BB962C8B-B14F-4D97-AF65-F5344CB8AC3E}">
        <p14:creationId xmlns:p14="http://schemas.microsoft.com/office/powerpoint/2010/main" val="34996496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4AED7B-C7D2-3F25-E10B-EF07359E0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 descr="Slika, ki vsebuje besede besedilo, rokopis, posnetek zaslona, črnilo&#10;&#10;Vsebina, ustvarjena z UI, morda ni pravilna.">
            <a:extLst>
              <a:ext uri="{FF2B5EF4-FFF2-40B4-BE49-F238E27FC236}">
                <a16:creationId xmlns:a16="http://schemas.microsoft.com/office/drawing/2014/main" id="{52D47BB4-E052-1007-F9AA-4FCD0115AD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37576" cy="6996136"/>
          </a:xfrm>
        </p:spPr>
      </p:pic>
    </p:spTree>
    <p:extLst>
      <p:ext uri="{BB962C8B-B14F-4D97-AF65-F5344CB8AC3E}">
        <p14:creationId xmlns:p14="http://schemas.microsoft.com/office/powerpoint/2010/main" val="2396279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84678B-4E8C-6CA4-3DEC-C1FEB9600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 descr="Slika, ki vsebuje besede besedilo, rokopis, pisava, oblikovanje&#10;&#10;Vsebina, ustvarjena z UI, morda ni pravilna.">
            <a:extLst>
              <a:ext uri="{FF2B5EF4-FFF2-40B4-BE49-F238E27FC236}">
                <a16:creationId xmlns:a16="http://schemas.microsoft.com/office/drawing/2014/main" id="{14866E50-FF04-6D44-56AF-237DD873D2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37576" cy="6996136"/>
          </a:xfrm>
        </p:spPr>
      </p:pic>
    </p:spTree>
    <p:extLst>
      <p:ext uri="{BB962C8B-B14F-4D97-AF65-F5344CB8AC3E}">
        <p14:creationId xmlns:p14="http://schemas.microsoft.com/office/powerpoint/2010/main" val="29614355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, ki vsebuje besede besedilo, rokopis, pisava, kaligrafija&#10;&#10;Vsebina, ustvarjena z UI, morda ni pravilna.">
            <a:extLst>
              <a:ext uri="{FF2B5EF4-FFF2-40B4-BE49-F238E27FC236}">
                <a16:creationId xmlns:a16="http://schemas.microsoft.com/office/drawing/2014/main" id="{87B931B7-F7E9-A5B3-7320-C41582AD59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23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Domine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36487009-B288-83ED-5202-3319217AEBD7}"/>
              </a:ext>
            </a:extLst>
          </p:cNvPr>
          <p:cNvSpPr txBox="1"/>
          <p:nvPr/>
        </p:nvSpPr>
        <p:spPr>
          <a:xfrm>
            <a:off x="1375873" y="1690688"/>
            <a:ext cx="1896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Google: </a:t>
            </a:r>
            <a:r>
              <a:rPr lang="sl-SI" dirty="0" err="1"/>
              <a:t>dominoes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693058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6BE0CB-0BF0-F6ED-0DF3-19FB06C17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, ki vsebuje besede besedilo, rokopis, pisava, oblikovanje&#10;&#10;Vsebina, ustvarjena z UI, morda ni pravilna.">
            <a:extLst>
              <a:ext uri="{FF2B5EF4-FFF2-40B4-BE49-F238E27FC236}">
                <a16:creationId xmlns:a16="http://schemas.microsoft.com/office/drawing/2014/main" id="{DF9AC3D9-3E81-345F-A38F-BC1229A516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1760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972F0-12FC-2F72-FE35-CF82DB7B0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, ki vsebuje besede besedilo, rokopis, pisava, oblikovanje&#10;&#10;Vsebina, ustvarjena z UI, morda ni pravilna.">
            <a:extLst>
              <a:ext uri="{FF2B5EF4-FFF2-40B4-BE49-F238E27FC236}">
                <a16:creationId xmlns:a16="http://schemas.microsoft.com/office/drawing/2014/main" id="{62147533-0E41-43EE-543B-2B55B2C798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227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4D12E-996B-B459-D305-CEFE5E5B0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E3F91-C446-41CB-30C3-CB3CECB90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Domine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DDFE6AD-BE2A-8FD5-3F4B-5A105418DEE0}"/>
              </a:ext>
            </a:extLst>
          </p:cNvPr>
          <p:cNvSpPr txBox="1"/>
          <p:nvPr/>
        </p:nvSpPr>
        <p:spPr>
          <a:xfrm>
            <a:off x="1375873" y="1690688"/>
            <a:ext cx="1896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Google: </a:t>
            </a:r>
            <a:r>
              <a:rPr lang="sl-SI" dirty="0" err="1"/>
              <a:t>dominoes</a:t>
            </a:r>
            <a:endParaRPr lang="sl-SI" dirty="0"/>
          </a:p>
        </p:txBody>
      </p:sp>
      <p:pic>
        <p:nvPicPr>
          <p:cNvPr id="4" name="Slika 3" descr="Slika, ki vsebuje besede besedilo, posnetek zaslona, grafično oblikovanje, spletno mesto&#10;&#10;Vsebina, ustvarjena z UI, morda ni pravilna.">
            <a:extLst>
              <a:ext uri="{FF2B5EF4-FFF2-40B4-BE49-F238E27FC236}">
                <a16:creationId xmlns:a16="http://schemas.microsoft.com/office/drawing/2014/main" id="{25C6BC90-613C-8986-8B7E-50F88CC5E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1234440"/>
            <a:ext cx="9997440" cy="562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2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a 4">
            <a:extLst>
              <a:ext uri="{FF2B5EF4-FFF2-40B4-BE49-F238E27FC236}">
                <a16:creationId xmlns:a16="http://schemas.microsoft.com/office/drawing/2014/main" id="{61BDC01B-9D49-7B53-D6BA-8221B74AF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7866" y="281666"/>
            <a:ext cx="9542190" cy="629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80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a 4">
            <a:extLst>
              <a:ext uri="{FF2B5EF4-FFF2-40B4-BE49-F238E27FC236}">
                <a16:creationId xmlns:a16="http://schemas.microsoft.com/office/drawing/2014/main" id="{72E5B6FC-1675-B61A-0804-61E91D95E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24050" y="723900"/>
            <a:ext cx="83439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35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/>
              <a:t>Spomin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ACDED130-6709-3C56-8F67-F1B325769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87" y="1307743"/>
            <a:ext cx="10106826" cy="547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74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, ki vsebuje besede besedilo, rokopis, pisava, posnetek zaslona&#10;&#10;Vsebina, ustvarjena z UI, morda ni pravilna.">
            <a:extLst>
              <a:ext uri="{FF2B5EF4-FFF2-40B4-BE49-F238E27FC236}">
                <a16:creationId xmlns:a16="http://schemas.microsoft.com/office/drawing/2014/main" id="{0C6B1523-BA25-06A2-4E83-FEE7B483C8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38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9573</TotalTime>
  <Words>79</Words>
  <Application>Microsoft Office PowerPoint</Application>
  <PresentationFormat>Širokozaslonsko</PresentationFormat>
  <Paragraphs>25</Paragraphs>
  <Slides>41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Matematika v igrah</vt:lpstr>
      <vt:lpstr>Načrt</vt:lpstr>
      <vt:lpstr>Matematika in teorija iger</vt:lpstr>
      <vt:lpstr>Domine</vt:lpstr>
      <vt:lpstr>Domine</vt:lpstr>
      <vt:lpstr>PowerPointova predstavitev</vt:lpstr>
      <vt:lpstr>PowerPointova predstavitev</vt:lpstr>
      <vt:lpstr>Spomin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Človek ne jezi se</vt:lpstr>
      <vt:lpstr>Dobble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(Skoraj) vse o eksponentni porazdelitvi, in (vsaj) nekaj o njenih sorodnicah</dc:title>
  <dc:creator>Gregor Šega</dc:creator>
  <cp:lastModifiedBy>Šega, Gregor</cp:lastModifiedBy>
  <cp:revision>14</cp:revision>
  <cp:lastPrinted>2025-09-19T10:48:40Z</cp:lastPrinted>
  <dcterms:created xsi:type="dcterms:W3CDTF">2020-09-25T07:44:51Z</dcterms:created>
  <dcterms:modified xsi:type="dcterms:W3CDTF">2025-09-21T11:58:52Z</dcterms:modified>
</cp:coreProperties>
</file>